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542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4342" name="AutoShape 6" descr="В минздраве назвали города РК с наибольшим числом ВИЧ-инфицированных |  Inbusiness.k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4" name="AutoShape 8" descr="В минздраве назвали города РК с наибольшим числом ВИЧ-инфицированных |  Inbusiness.k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4350" name="Picture 14" descr="ВИЧ/СПИД – опасность рядом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TextBox 10"/>
          <p:cNvSpPr txBox="1"/>
          <p:nvPr/>
        </p:nvSpPr>
        <p:spPr>
          <a:xfrm>
            <a:off x="214282" y="357166"/>
            <a:ext cx="87868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Кабинет профилактики ВИЧ-инфекции среди потребителей инъекционных наркотиков</a:t>
            </a:r>
            <a:endParaRPr lang="ru-RU" sz="3200" b="1" dirty="0">
              <a:ln>
                <a:solidFill>
                  <a:schemeClr val="tx2">
                    <a:lumMod val="75000"/>
                  </a:schemeClr>
                </a:solidFill>
              </a:ln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8596" y="2285992"/>
            <a:ext cx="507209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 smtClean="0">
                <a:ln>
                  <a:solidFill>
                    <a:srgbClr val="002060"/>
                  </a:solidFill>
                </a:ln>
              </a:rPr>
              <a:t>о</a:t>
            </a:r>
            <a:r>
              <a:rPr lang="ru-RU" sz="2400" dirty="0" smtClean="0">
                <a:ln>
                  <a:solidFill>
                    <a:srgbClr val="002060"/>
                  </a:solidFill>
                </a:ln>
              </a:rPr>
              <a:t>бмен и выдача шприцев  и игл;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n>
                  <a:solidFill>
                    <a:srgbClr val="002060"/>
                  </a:solidFill>
                </a:ln>
              </a:rPr>
              <a:t> экспресс-тестирование на ВИЧ;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n>
                  <a:solidFill>
                    <a:srgbClr val="002060"/>
                  </a:solidFill>
                </a:ln>
              </a:rPr>
              <a:t> </a:t>
            </a:r>
            <a:r>
              <a:rPr lang="ru-RU" sz="2400" dirty="0" smtClean="0">
                <a:ln>
                  <a:solidFill>
                    <a:srgbClr val="002060"/>
                  </a:solidFill>
                </a:ln>
              </a:rPr>
              <a:t>выдача презервативов;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n>
                  <a:solidFill>
                    <a:srgbClr val="002060"/>
                  </a:solidFill>
                </a:ln>
              </a:rPr>
              <a:t> выдача спиртовых салфеток, антисептиков и дезинфицирующих средств;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n>
                  <a:solidFill>
                    <a:srgbClr val="002060"/>
                  </a:solidFill>
                </a:ln>
              </a:rPr>
              <a:t> </a:t>
            </a:r>
            <a:r>
              <a:rPr lang="ru-RU" sz="2400" dirty="0" smtClean="0">
                <a:ln>
                  <a:solidFill>
                    <a:srgbClr val="002060"/>
                  </a:solidFill>
                </a:ln>
              </a:rPr>
              <a:t>консультация специалистов</a:t>
            </a:r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214282" y="5929330"/>
            <a:ext cx="8929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n>
                  <a:solidFill>
                    <a:schemeClr val="tx2">
                      <a:lumMod val="75000"/>
                    </a:schemeClr>
                  </a:solidFill>
                </a:ln>
              </a:rPr>
              <a:t>г.Борисов,  ул.Почтовая, 116 режим работы: с 8.30 - 12.00</a:t>
            </a:r>
            <a:endParaRPr lang="ru-RU" sz="2800" dirty="0">
              <a:ln>
                <a:solidFill>
                  <a:schemeClr val="tx2">
                    <a:lumMod val="75000"/>
                  </a:schemeClr>
                </a:solidFill>
              </a:ln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71538" y="1500174"/>
            <a:ext cx="69294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>
                  <a:solidFill>
                    <a:srgbClr val="FF0000"/>
                  </a:solidFill>
                </a:ln>
              </a:rPr>
              <a:t>АНОНИМНО и БЕСПЛАТНО:</a:t>
            </a:r>
            <a:endParaRPr lang="ru-RU" sz="3200" b="1" dirty="0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2844" y="5214950"/>
            <a:ext cx="9001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ПОДУМАЙ О СЕБЕ И ТЕХ, КТО РЯДОМ, ЖИВИ БЕЗОПАСНО.</a:t>
            </a:r>
            <a:endParaRPr lang="ru-RU" sz="2800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64</Words>
  <PresentationFormat>Экран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Кристина Акуневич</dc:creator>
  <cp:lastModifiedBy>Пользователь Windows</cp:lastModifiedBy>
  <cp:revision>5</cp:revision>
  <dcterms:created xsi:type="dcterms:W3CDTF">2024-05-20T07:06:58Z</dcterms:created>
  <dcterms:modified xsi:type="dcterms:W3CDTF">2024-05-20T07:40:05Z</dcterms:modified>
</cp:coreProperties>
</file>